
<file path=[Content_Types].xml><?xml version="1.0" encoding="utf-8"?>
<Types xmlns="http://schemas.openxmlformats.org/package/2006/content-types"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9144000" cy="5143500"/>
  <p:notesSz cx="6858000" cy="9144000"/>
  <p:embeddedFontLst>
    <p:embeddedFont>
      <p:font typeface="Montserrat"/>
      <p:regular r:id="rId16"/>
    </p:embeddedFont>
    <p:embeddedFont>
      <p:font typeface="Lato" panose="020F0502020204030203"/>
      <p:regular r:id="rId17"/>
    </p:embeddedFont>
    <p:embeddedFont>
      <p:font typeface="Comfortaa"/>
      <p:regular r:id="rId18"/>
      <p:bold r:id="rId19"/>
    </p:embeddedFont>
    <p:embeddedFont>
      <p:font typeface="Comic Sans MS" panose="030F0702030302020204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e81eda6b72_0_44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e81eda6b72_0_44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81eda6b72_0_45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e81eda6b72_0_4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e81eda6b72_0_45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e81eda6b72_0_45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e81eda6b72_0_46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e81eda6b72_0_46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e81eda6b72_0_47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e81eda6b72_0_47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e81eda6b72_0_47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e81eda6b72_0_47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e81eda6b72_0_48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e81eda6b72_0_48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e81eda6b72_0_49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e81eda6b72_0_49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5" name="Google Shape;125;p11"/>
          <p:cNvSpPr txBox="1"/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3" name="Google Shape;103;p10"/>
          <p:cNvSpPr txBox="1"/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 panose="020F0502020204030203"/>
              <a:buChar char="●"/>
              <a:defRPr sz="13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audio1.wav"/><Relationship Id="rId1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90775"/>
            <a:ext cx="5017500" cy="15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10" b="1">
                <a:latin typeface="Comfortaa"/>
                <a:ea typeface="Comfortaa"/>
                <a:cs typeface="Comfortaa"/>
                <a:sym typeface="Comfortaa"/>
              </a:rPr>
              <a:t>QuizWhiz</a:t>
            </a:r>
            <a:endParaRPr sz="4110" b="1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1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An Interactive Quiz Application</a:t>
            </a:r>
            <a:endParaRPr sz="2010"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10"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10"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Stephen Odjidja</a:t>
            </a:r>
            <a:endParaRPr sz="2010"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</p:txBody>
      </p:sp>
      <p:sp>
        <p:nvSpPr>
          <p:cNvPr id="135" name="Google Shape;135;p13"/>
          <p:cNvSpPr txBox="1"/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Engage, Learn, and Test Your Knowledge!</a:t>
            </a:r>
            <a:endParaRPr lang="en-GB"/>
          </a:p>
        </p:txBody>
      </p:sp>
      <p:pic>
        <p:nvPicPr>
          <p:cNvPr id="2" name="Play.ht - Welcome everyone. I am excited to present...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624965" y="3811905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744">
        <p159:morph option="byObject"/>
      </p:transition>
    </mc:Choice>
    <mc:Fallback>
      <p:transition spd="slow" advTm="87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"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Description</a:t>
            </a:r>
            <a:endParaRPr lang="en-GB"/>
          </a:p>
        </p:txBody>
      </p:sp>
      <p:sp>
        <p:nvSpPr>
          <p:cNvPr id="141" name="Google Shape;141;p14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This Interactive Quiz Application is designed to engage users with multiple-choice quizzes. </a:t>
            </a: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700"/>
              <a:t>Users can register, log in, take quizzes on various topics, track their scores, and receive immediate feedback.</a:t>
            </a:r>
            <a:endParaRPr sz="17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249">
        <p159:morph option="byObject"/>
      </p:transition>
    </mc:Choice>
    <mc:Fallback>
      <p:transition spd="slow" advTm="7249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Objective</a:t>
            </a:r>
            <a:endParaRPr lang="en-GB"/>
          </a:p>
        </p:txBody>
      </p:sp>
      <p:sp>
        <p:nvSpPr>
          <p:cNvPr id="147" name="Google Shape;147;p15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Through this project, I aim to enhance our web development skills using Python frameworks like Flask or Django. 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/>
              <a:t>I'll implement robust user authentication, develop a responsive frontend, manage a database, and explore REST API creation.</a:t>
            </a:r>
            <a:endParaRPr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1019">
        <p:wipe/>
      </p:transition>
    </mc:Choice>
    <mc:Fallback>
      <p:transition spd="slow" advTm="11019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Used</a:t>
            </a:r>
            <a:endParaRPr lang="en-GB"/>
          </a:p>
        </p:txBody>
      </p:sp>
      <p:sp>
        <p:nvSpPr>
          <p:cNvPr id="153" name="Google Shape;153;p16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I’ll will use Python for the backend, with either Flask or Django. Our frontend will be built with HTML, CSS, JavaScript, and Bootstrap for responsiveness.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/>
              <a:t>I'll use SQLite for database management and tools like Babel and Nodemon to streamline our development process.</a:t>
            </a:r>
            <a:endParaRPr sz="150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13757">
        <p15:prstTrans prst="pageCurlDouble"/>
      </p:transition>
    </mc:Choice>
    <mc:Fallback>
      <p:transition spd="slow" advTm="13757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Third-Party Services</a:t>
            </a:r>
            <a:endParaRPr lang="en-GB"/>
          </a:p>
        </p:txBody>
      </p:sp>
      <p:sp>
        <p:nvSpPr>
          <p:cNvPr id="159" name="Google Shape;159;p17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If applicable, I'll integrate third-party services for email notifications, cloud hosting, and OAuth for social media login. </a:t>
            </a: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700"/>
              <a:t>This will enhance the application's functionality and user experience.</a:t>
            </a:r>
            <a:endParaRPr sz="1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9516">
        <p:split orient="vert" dir="in"/>
      </p:transition>
    </mc:Choice>
    <mc:Fallback>
      <p:transition spd="slow" advTm="9516">
        <p:split orient="vert" dir="in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Identified Challenges</a:t>
            </a:r>
            <a:endParaRPr lang="en-GB"/>
          </a:p>
        </p:txBody>
      </p:sp>
      <p:sp>
        <p:nvSpPr>
          <p:cNvPr id="165" name="Google Shape;165;p18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500"/>
              <a:t>I anticipate challenges in ensuring secure authentication, handling high traffic, implementing real-time features, making the app responsive, designing flexible quiz additions, and maintaining a robust REST API</a:t>
            </a:r>
            <a:endParaRPr sz="15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Tm="12443">
        <p:pull/>
      </p:transition>
    </mc:Choice>
    <mc:Fallback>
      <p:transition spd="med" advTm="12443">
        <p:pull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Schedule of Work</a:t>
            </a:r>
            <a:endParaRPr lang="en-GB"/>
          </a:p>
        </p:txBody>
      </p:sp>
      <p:sp>
        <p:nvSpPr>
          <p:cNvPr id="171" name="Google Shape;171;p19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This </a:t>
            </a:r>
            <a:r>
              <a:rPr lang="en-GB" sz="1500"/>
              <a:t>project is structured into two weeks.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Week 1 focuses on setup and authentication, quiz functionality and database integration.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Week 2 involves frontend development and testing, and is reserved for bonus features and final deployment.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/>
              <a:t>I'll use a Trello board to track our progress with daily stand-ups and weekly reviews.</a:t>
            </a:r>
            <a:endParaRPr sz="15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16459">
        <p14:prism/>
      </p:transition>
    </mc:Choice>
    <mc:Fallback>
      <p:transition spd="slow" advTm="16459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 ups</a:t>
            </a:r>
            <a:endParaRPr lang="en-GB"/>
          </a:p>
        </p:txBody>
      </p:sp>
      <p:sp>
        <p:nvSpPr>
          <p:cNvPr id="177" name="Google Shape;177;p20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The home page welcomes users with options to log in or register.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The quiz page presents questions with a timer and progress bar. The results page shows the user's score and feedback.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/>
              <a:t>An admin page, if implemented, will allow adding new quizzes.</a:t>
            </a:r>
            <a:endParaRPr sz="15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4904">
        <p:wedge/>
      </p:transition>
    </mc:Choice>
    <mc:Fallback>
      <p:transition spd="slow" advTm="14904">
        <p:wedg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 lang="en-GB"/>
          </a:p>
        </p:txBody>
      </p:sp>
      <p:sp>
        <p:nvSpPr>
          <p:cNvPr id="183" name="Google Shape;183;p21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500"/>
              <a:t>Thank you for your attention. I am excited to develop this Interactive Quiz Application and look forward to your feedback and support as we bring this project to life</a:t>
            </a:r>
            <a:endParaRPr sz="150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10114">
        <p15:prstTrans prst="airplane"/>
      </p:transition>
    </mc:Choice>
    <mc:Fallback>
      <p:transition spd="slow" advTm="10114">
        <p:fade/>
      </p:transition>
    </mc:Fallback>
  </mc:AlternateContent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2067</Words>
  <Application>WPS Presentation</Application>
  <PresentationFormat/>
  <Paragraphs>50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SimSun</vt:lpstr>
      <vt:lpstr>Wingdings</vt:lpstr>
      <vt:lpstr>Arial</vt:lpstr>
      <vt:lpstr>Montserrat</vt:lpstr>
      <vt:lpstr>Lato</vt:lpstr>
      <vt:lpstr>Comfortaa</vt:lpstr>
      <vt:lpstr>Comic Sans MS</vt:lpstr>
      <vt:lpstr>Microsoft YaHei</vt:lpstr>
      <vt:lpstr>Arial Unicode MS</vt:lpstr>
      <vt:lpstr>Focus</vt:lpstr>
      <vt:lpstr>Stephen Odjidja</vt:lpstr>
      <vt:lpstr>Project Description</vt:lpstr>
      <vt:lpstr>Learning Objective</vt:lpstr>
      <vt:lpstr>Technologies Used</vt:lpstr>
      <vt:lpstr>Third-Party Services</vt:lpstr>
      <vt:lpstr>Identified Challenges</vt:lpstr>
      <vt:lpstr>Schedule of Work</vt:lpstr>
      <vt:lpstr>Mock ups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QuizWhizAn Interactive Quiz ApplicationStephen Odjidja</dc:title>
  <dc:creator/>
  <cp:lastModifiedBy>Steve</cp:lastModifiedBy>
  <cp:revision>6</cp:revision>
  <dcterms:created xsi:type="dcterms:W3CDTF">2024-06-25T14:01:00Z</dcterms:created>
  <dcterms:modified xsi:type="dcterms:W3CDTF">2024-06-25T14:15:17Z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FE01EB57E4A14AAC83644320B0B8F0D7_13</vt:lpwstr>
  </property>
  <property fmtid="{D5CDD505-2E9C-101B-9397-08002B2CF9AE}" pid="3" name="KSOProductBuildVer">
    <vt:lpwstr>1033-12.2.0.13472</vt:lpwstr>
  </property>
</Properties>
</file>